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0" r:id="rId35"/>
    <p:sldId id="269" r:id="rId36"/>
    <p:sldId id="268" r:id="rId37"/>
    <p:sldId id="289" r:id="rId38"/>
    <p:sldId id="270" r:id="rId39"/>
    <p:sldId id="261" r:id="rId40"/>
    <p:sldId id="271" r:id="rId41"/>
    <p:sldId id="272" r:id="rId42"/>
    <p:sldId id="273" r:id="rId43"/>
    <p:sldId id="274" r:id="rId44"/>
    <p:sldId id="288" r:id="rId45"/>
    <p:sldId id="262" r:id="rId46"/>
    <p:sldId id="275" r:id="rId47"/>
    <p:sldId id="276" r:id="rId48"/>
    <p:sldId id="277" r:id="rId49"/>
    <p:sldId id="264" r:id="rId50"/>
    <p:sldId id="278" r:id="rId51"/>
    <p:sldId id="279" r:id="rId52"/>
    <p:sldId id="287" r:id="rId53"/>
    <p:sldId id="281" r:id="rId54"/>
    <p:sldId id="28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0"/>
            <p14:sldId id="269"/>
            <p14:sldId id="268"/>
            <p14:sldId id="289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86353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7570" y="2644809"/>
            <a:ext cx="3249430" cy="3137924"/>
            <a:chOff x="1957570" y="2644809"/>
            <a:chExt cx="2819398" cy="260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2819398" cy="179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DDC82-6B5B-4C9B-B457-2119ED665EBA}"/>
                </a:ext>
              </a:extLst>
            </p:cNvPr>
            <p:cNvSpPr txBox="1"/>
            <p:nvPr/>
          </p:nvSpPr>
          <p:spPr>
            <a:xfrm>
              <a:off x="2273285" y="4627266"/>
              <a:ext cx="240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the gradient of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x?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5F956-9FAD-4B26-8D74-455340027F92}"/>
                </a:ext>
              </a:extLst>
            </p:cNvPr>
            <p:cNvSpPr/>
            <p:nvPr/>
          </p:nvSpPr>
          <p:spPr>
            <a:xfrm>
              <a:off x="2641047" y="4974467"/>
              <a:ext cx="1672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for x&gt;0 and 0 for x&lt;0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 </a:t>
            </a:r>
          </a:p>
        </p:txBody>
      </p: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44591"/>
            <a:ext cx="3614509" cy="3593591"/>
          </a:xfrm>
        </p:spPr>
        <p:txBody>
          <a:bodyPr/>
          <a:lstStyle/>
          <a:p>
            <a:r>
              <a:rPr lang="en-US" dirty="0"/>
              <a:t>Very deep networks using residual connections </a:t>
            </a:r>
          </a:p>
          <a:p>
            <a:r>
              <a:rPr lang="en-US" dirty="0"/>
              <a:t>Most popular architecture today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31581" y="1128451"/>
            <a:ext cx="6233023" cy="5131088"/>
            <a:chOff x="5000080" y="713162"/>
            <a:chExt cx="6296025" cy="5286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080" y="713162"/>
              <a:ext cx="6296025" cy="5286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00080" y="853440"/>
              <a:ext cx="364400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10452643" cy="3593591"/>
          </a:xfrm>
        </p:spPr>
        <p:txBody>
          <a:bodyPr/>
          <a:lstStyle/>
          <a:p>
            <a:r>
              <a:rPr lang="en-US" dirty="0"/>
              <a:t>What happens when we continue stacking deeper layers on a “plain” convolutional neural network?</a:t>
            </a:r>
          </a:p>
          <a:p>
            <a:r>
              <a:rPr lang="en-US" dirty="0"/>
              <a:t>56-layer model performs worse on both training and test error -&gt; The deeper model performs worse, but it’s </a:t>
            </a:r>
            <a:r>
              <a:rPr lang="en-US" b="1" dirty="0"/>
              <a:t>not caused by overfitting!</a:t>
            </a:r>
          </a:p>
          <a:p>
            <a:r>
              <a:rPr lang="en-US" dirty="0"/>
              <a:t>Hypothesis: the problem is an optimization problem, </a:t>
            </a:r>
            <a:r>
              <a:rPr lang="en-US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3624861"/>
            <a:ext cx="7000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8148" y="1158191"/>
            <a:ext cx="5497464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</a:t>
            </a:r>
            <a:r>
              <a:rPr lang="en-US" dirty="0" err="1"/>
              <a:t>params</a:t>
            </a:r>
            <a:r>
              <a:rPr lang="en-US" dirty="0"/>
              <a:t> in total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1844</TotalTime>
  <Words>3016</Words>
  <Application>Microsoft Office PowerPoint</Application>
  <PresentationFormat>Widescreen</PresentationFormat>
  <Paragraphs>466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Dang Xuan Hai 201910413</cp:lastModifiedBy>
  <cp:revision>314</cp:revision>
  <dcterms:created xsi:type="dcterms:W3CDTF">2020-06-12T15:04:41Z</dcterms:created>
  <dcterms:modified xsi:type="dcterms:W3CDTF">2020-06-17T16:40:04Z</dcterms:modified>
</cp:coreProperties>
</file>